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gif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image" Target="../media/image7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1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3.jpeg" /><Relationship Id="rId4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2894-DEAF-3A49-923C-4A9923838E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Synthetic Materials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20F0E-9D45-B34C-9E67-479B3CC9E4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B8A4A-5187-B44A-A7A5-B865792C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IN" sz="2400" dirty="0"/>
              <a:t>Materials </a:t>
            </a:r>
            <a:endParaRPr lang="en-US" sz="24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A3B786D-D1DD-4DD8-8FC7-30421AC3E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r>
              <a:rPr lang="en-IN" sz="1400" dirty="0"/>
              <a:t>2 types </a:t>
            </a:r>
          </a:p>
          <a:p>
            <a:r>
              <a:rPr lang="en-IN" sz="1400" dirty="0"/>
              <a:t>Natural materials </a:t>
            </a:r>
          </a:p>
          <a:p>
            <a:r>
              <a:rPr lang="en-IN" sz="1400" dirty="0"/>
              <a:t>Synthetic materials </a:t>
            </a:r>
            <a:endParaRPr lang="en-US" sz="14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6D8C59A-FDD2-C14C-B6E9-ACBAECDC5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665709"/>
            <a:ext cx="6269479" cy="352658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58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5DDF8C-896A-CB4D-AEEA-D9799EFE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600"/>
              <a:t>Plastic – made of crude petroleum oil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518FF-4359-A74B-9200-FE10B9D4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Also contain C,N,O,N,S,etc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DA8A7E-AE74-1947-AC9D-6C6A4BE61E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4606" y="1018529"/>
            <a:ext cx="6260963" cy="482094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797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7D0669C1-CDCE-41C7-A9AB-65D9119F8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31" name="Rectangle 30">
              <a:extLst>
                <a:ext uri="{FF2B5EF4-FFF2-40B4-BE49-F238E27FC236}">
                  <a16:creationId xmlns:a16="http://schemas.microsoft.com/office/drawing/2014/main" id="{1F80B4EE-271C-45C6-9338-555D3B0C4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6FCF3DCC-E585-4F88-8F8B-4EABFEF06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F1AACF4D-AF22-463C-97CE-C34F0783C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06514-E8D2-F942-86E6-5494E70B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>
            <a:normAutofit/>
          </a:bodyPr>
          <a:lstStyle/>
          <a:p>
            <a:r>
              <a:rPr lang="en-IN"/>
              <a:t>Synthetic fibres</a:t>
            </a:r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524329A-37E7-4025-B6E9-A97D40536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D120E2-2CAC-BE4A-905E-6CC8AEACC4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10" r="2793" b="-3"/>
          <a:stretch/>
        </p:blipFill>
        <p:spPr>
          <a:xfrm>
            <a:off x="6626823" y="2231952"/>
            <a:ext cx="5247745" cy="359931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DF87BFA-E107-4642-AA2E-D5317E93D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17432" y="2231952"/>
            <a:ext cx="6120913" cy="359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AEF2-5623-0F41-BBD6-BC7E2A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IN" dirty="0"/>
              <a:t>Rubber – Natural and Artificial rubber</a:t>
            </a: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8B4ABA-3BD0-4058-9E83-EAB241A30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973974" cy="3599316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F27772-5CC0-47C1-A0A2-A78B951756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2049" y="2295631"/>
            <a:ext cx="3352707" cy="357578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6AA9AA6-AD10-6042-BA95-5FC96E131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635" y="2766621"/>
            <a:ext cx="3033533" cy="227222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0FBFB5E-69B9-4536-9CD5-5FB696AA9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85624" y="2295631"/>
            <a:ext cx="1941742" cy="17507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A3ADA9-5DB6-B84C-978C-74DF353D8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2" y="2336873"/>
            <a:ext cx="3973974" cy="311750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2DD65EE-F926-4B9B-90C2-4A5CCC95F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85624" y="4226650"/>
            <a:ext cx="1941742" cy="16447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12BA82-D077-9949-8D20-C6BDA14332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341" y="2631351"/>
            <a:ext cx="3352707" cy="282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1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D0669C1-CDCE-41C7-A9AB-65D9119F8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6" name="Rectangle 15">
              <a:extLst>
                <a:ext uri="{FF2B5EF4-FFF2-40B4-BE49-F238E27FC236}">
                  <a16:creationId xmlns:a16="http://schemas.microsoft.com/office/drawing/2014/main" id="{1F80B4EE-271C-45C6-9338-555D3B0C4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FCF3DCC-E585-4F88-8F8B-4EABFEF06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1AACF4D-AF22-463C-97CE-C34F0783C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70D3B-9A45-624C-AE74-3275FCA2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>
            <a:normAutofit/>
          </a:bodyPr>
          <a:lstStyle/>
          <a:p>
            <a:r>
              <a:rPr lang="en-IN" dirty="0"/>
              <a:t>Adhesive – Glue used to stick things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524329A-37E7-4025-B6E9-A97D40536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8D74F5-F48B-4DD5-94E0-576239A5B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632246" cy="3599316"/>
          </a:xfrm>
        </p:spPr>
        <p:txBody>
          <a:bodyPr>
            <a:normAutofit/>
          </a:bodyPr>
          <a:lstStyle/>
          <a:p>
            <a:r>
              <a:rPr lang="en-IN" sz="2000"/>
              <a:t>Natural glue from plants – pine and keekar</a:t>
            </a:r>
            <a:endParaRPr lang="en-US" sz="200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78DA504-0ABA-404C-A15A-9CD74246463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99" r="10091"/>
          <a:stretch/>
        </p:blipFill>
        <p:spPr>
          <a:xfrm>
            <a:off x="6583808" y="753228"/>
            <a:ext cx="5207613" cy="513010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6302C8-65E7-0B49-8BEC-58CEBED9215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513" r="3" b="9881"/>
          <a:stretch/>
        </p:blipFill>
        <p:spPr>
          <a:xfrm>
            <a:off x="487808" y="3173212"/>
            <a:ext cx="5608192" cy="3259932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70843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Berlin</vt:lpstr>
      <vt:lpstr>Synthetic Materials</vt:lpstr>
      <vt:lpstr>Materials </vt:lpstr>
      <vt:lpstr>Plastic – made of crude petroleum oil</vt:lpstr>
      <vt:lpstr>Synthetic fibres</vt:lpstr>
      <vt:lpstr>Rubber – Natural and Artificial rubber</vt:lpstr>
      <vt:lpstr>Adhesive – Glue used to stick things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Materials</dc:title>
  <dc:creator>GANGADEVI SNSACD</dc:creator>
  <cp:lastModifiedBy>Ganga Devi</cp:lastModifiedBy>
  <cp:revision>4</cp:revision>
  <dcterms:created xsi:type="dcterms:W3CDTF">2021-11-17T04:11:49Z</dcterms:created>
  <dcterms:modified xsi:type="dcterms:W3CDTF">2022-07-19T14:44:44Z</dcterms:modified>
</cp:coreProperties>
</file>